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73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5" r:id="rId12"/>
    <p:sldId id="288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88523" autoAdjust="0"/>
  </p:normalViewPr>
  <p:slideViewPr>
    <p:cSldViewPr snapToGrid="0" showGuides="1">
      <p:cViewPr varScale="1">
        <p:scale>
          <a:sx n="120" d="100"/>
          <a:sy n="120" d="100"/>
        </p:scale>
        <p:origin x="2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23/08/2023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1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583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8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="" xmlns:a16="http://schemas.microsoft.com/office/drawing/2014/main" id="{A8D505A6-9735-4F16-9368-C16978CC5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Logo">
            <a:extLst>
              <a:ext uri="{FF2B5EF4-FFF2-40B4-BE49-F238E27FC236}">
                <a16:creationId xmlns="" xmlns:a16="http://schemas.microsoft.com/office/drawing/2014/main" id="{9E5DD412-514B-47A3-8D27-452A9ACF1C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432000"/>
            <a:ext cx="2487337" cy="576000"/>
          </a:xfrm>
          <a:prstGeom prst="rect">
            <a:avLst/>
          </a:prstGeom>
        </p:spPr>
      </p:pic>
      <p:sp>
        <p:nvSpPr>
          <p:cNvPr id="2676" name="Tekst">
            <a:extLst>
              <a:ext uri="{FF2B5EF4-FFF2-40B4-BE49-F238E27FC236}">
                <a16:creationId xmlns="" xmlns:a16="http://schemas.microsoft.com/office/drawing/2014/main" id="{C2205E76-0464-4B46-9471-9B20C83F086A}"/>
              </a:ext>
            </a:extLst>
          </p:cNvPr>
          <p:cNvSpPr txBox="1"/>
          <p:nvPr userDrawn="1"/>
        </p:nvSpPr>
        <p:spPr>
          <a:xfrm>
            <a:off x="1223945" y="6281820"/>
            <a:ext cx="576392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750" noProof="1">
                <a:solidFill>
                  <a:schemeClr val="bg1"/>
                </a:solidFill>
              </a:rPr>
              <a:t>Folketinget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3963" y="1551924"/>
            <a:ext cx="9791700" cy="2387600"/>
          </a:xfrm>
        </p:spPr>
        <p:txBody>
          <a:bodyPr anchor="b">
            <a:noAutofit/>
          </a:bodyPr>
          <a:lstStyle>
            <a:lvl1pPr algn="l">
              <a:lnSpc>
                <a:spcPct val="91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overskrift, </a:t>
            </a:r>
            <a:r>
              <a:rPr lang="da-DK" dirty="0" err="1"/>
              <a:t>maks</a:t>
            </a:r>
            <a:r>
              <a:rPr lang="da-DK" dirty="0"/>
              <a:t>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23963" y="4254937"/>
            <a:ext cx="7343775" cy="1726763"/>
          </a:xfrm>
        </p:spPr>
        <p:txBody>
          <a:bodyPr/>
          <a:lstStyle>
            <a:lvl1pPr marL="0" indent="0" algn="l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a-DK" dirty="0"/>
              <a:t>Klik for at tilføje introtekst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1746000" y="6281820"/>
            <a:ext cx="2441968" cy="180000"/>
          </a:xfrm>
        </p:spPr>
        <p:txBody>
          <a:bodyPr/>
          <a:lstStyle>
            <a:lvl1pPr marL="118800" indent="-118800" algn="l">
              <a:buFont typeface="Arial" panose="020B0604020202020204" pitchFamily="34" charset="0"/>
              <a:buChar char="|"/>
              <a:defRPr>
                <a:solidFill>
                  <a:schemeClr val="bg1"/>
                </a:solidFill>
              </a:defRPr>
            </a:lvl1pPr>
          </a:lstStyle>
          <a:p>
            <a:fld id="{C3B84A33-FC84-4B58-8B7E-72956436DA8A}" type="datetime2">
              <a:rPr lang="da-DK" smtClean="0"/>
              <a:t>23. august 2023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 marL="0" indent="0" algn="l">
              <a:buFontTx/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chart">
            <a:extLst>
              <a:ext uri="{FF2B5EF4-FFF2-40B4-BE49-F238E27FC236}">
                <a16:creationId xmlns="" xmlns:a16="http://schemas.microsoft.com/office/drawing/2014/main" id="{FC22C655-A53B-4FF9-A7A5-76F0023ACA5E}"/>
              </a:ext>
            </a:extLst>
          </p:cNvPr>
          <p:cNvSpPr/>
          <p:nvPr userDrawn="1"/>
        </p:nvSpPr>
        <p:spPr>
          <a:xfrm>
            <a:off x="7343775" y="-1"/>
            <a:ext cx="4848225" cy="68571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8000"/>
              </a:lnSpc>
            </a:pPr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731056"/>
            <a:ext cx="6169025" cy="115093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</a:t>
            </a:r>
            <a:r>
              <a:rPr lang="da-DK" dirty="0" err="1"/>
              <a:t>over-skrift</a:t>
            </a:r>
            <a:r>
              <a:rPr lang="da-DK" dirty="0"/>
              <a:t>, </a:t>
            </a:r>
            <a:r>
              <a:rPr lang="da-DK" dirty="0" err="1"/>
              <a:t>maks</a:t>
            </a:r>
            <a:r>
              <a:rPr lang="da-DK" dirty="0"/>
              <a:t> to linjer</a:t>
            </a:r>
            <a:endParaRPr lang="da-DK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223963" y="2273299"/>
            <a:ext cx="5472000" cy="37084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="" xmlns:a16="http://schemas.microsoft.com/office/drawing/2014/main" id="{0D77C84C-0BE1-489D-8BE0-92A1635645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20001" y="2273299"/>
            <a:ext cx="3732250" cy="4043363"/>
          </a:xfrm>
        </p:spPr>
        <p:txBody>
          <a:bodyPr tIns="14400"/>
          <a:lstStyle>
            <a:lvl1pPr marL="216000" indent="-216000">
              <a:lnSpc>
                <a:spcPct val="94000"/>
              </a:lnSpc>
              <a:buClr>
                <a:schemeClr val="accent1"/>
              </a:buClr>
              <a:buSzPct val="130000"/>
              <a:buFont typeface="Georgia" panose="02040502050405020303" pitchFamily="18" charset="0"/>
              <a:buChar char="“"/>
              <a:defRPr sz="2900" b="1">
                <a:solidFill>
                  <a:schemeClr val="accent1"/>
                </a:solidFill>
                <a:latin typeface="+mj-lt"/>
              </a:defRPr>
            </a:lvl1pPr>
            <a:lvl2pPr marL="216000" indent="-216000">
              <a:spcBef>
                <a:spcPts val="2600"/>
              </a:spcBef>
              <a:buFont typeface="Arial" panose="020B0604020202020204" pitchFamily="34" charset="0"/>
              <a:buChar char="​"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da-DK" dirty="0"/>
              <a:t>Klik for at tilføje citat, klik Enter for ny linje, klik på Tab for at indsætte navn eller kilde i korrekt størrelse og font”</a:t>
            </a:r>
          </a:p>
          <a:p>
            <a:pPr lvl="1"/>
            <a:r>
              <a:rPr lang="da-DK" dirty="0"/>
              <a:t>Navn Navnesen</a:t>
            </a:r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3BAF-1CC3-4D0C-9C04-9C2F5BF69198}" type="datetime2">
              <a:rPr lang="da-DK" noProof="0" smtClean="0"/>
              <a:t>23. august 2023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716072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6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2377" y="2099831"/>
            <a:ext cx="10425111" cy="321812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69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</a:t>
            </a:r>
            <a:r>
              <a:rPr lang="da-DK" dirty="0" err="1"/>
              <a:t>breaker</a:t>
            </a:r>
            <a:r>
              <a:rPr lang="da-DK" dirty="0"/>
              <a:t> overskrift </a:t>
            </a:r>
            <a:r>
              <a:rPr lang="da-DK" dirty="0" err="1"/>
              <a:t>maks</a:t>
            </a:r>
            <a:r>
              <a:rPr lang="da-DK" dirty="0"/>
              <a:t> tre linjer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0DBE-3BBF-47AF-A5D2-7B1B87D7E7AC}" type="datetime2">
              <a:rPr lang="da-DK" smtClean="0"/>
              <a:t>23. august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3595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="" xmlns:a16="http://schemas.microsoft.com/office/drawing/2014/main" id="{E2858F60-DF26-4B2B-A566-550C2B342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2" name="Logo">
            <a:extLst>
              <a:ext uri="{FF2B5EF4-FFF2-40B4-BE49-F238E27FC236}">
                <a16:creationId xmlns="" xmlns:a16="http://schemas.microsoft.com/office/drawing/2014/main" id="{64066020-A0F3-4FEB-9E92-3D2C7EE77C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432000"/>
            <a:ext cx="2487337" cy="5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6D6DE-112D-41DA-922F-EE70EA914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963" y="3016044"/>
            <a:ext cx="6119812" cy="717039"/>
          </a:xfrm>
        </p:spPr>
        <p:txBody>
          <a:bodyPr anchor="b" anchorCtr="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7AA59F89-36D7-4CB2-AEE3-D5A7C82C4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7440" y="3748722"/>
            <a:ext cx="6119811" cy="843375"/>
          </a:xfrm>
        </p:spPr>
        <p:txBody>
          <a:bodyPr/>
          <a:lstStyle>
            <a:lvl1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endParaRPr lang="da-DK" dirty="0"/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DBA97727-EF76-46CE-ACA1-C643C7DF5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3963" y="4607736"/>
            <a:ext cx="6119811" cy="56716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Founders Grotesk Medium" panose="020B0603030202060203" pitchFamily="34" charset="0"/>
              </a:defRPr>
            </a:lvl2pPr>
            <a:lvl3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="" xmlns:a16="http://schemas.microsoft.com/office/drawing/2014/main" id="{15843D86-4CD6-4118-AD40-517745D985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3963" y="5172647"/>
            <a:ext cx="6119811" cy="29236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tilføje afdeling/titel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="" xmlns:a16="http://schemas.microsoft.com/office/drawing/2014/main" id="{D1AE7F0C-31F1-431F-96A7-4FB3A924E1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5707" y="5465016"/>
            <a:ext cx="5738068" cy="2870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tilføje telefon nr.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="" xmlns:a16="http://schemas.microsoft.com/office/drawing/2014/main" id="{DF404E38-7610-46C9-93C5-1DC7D27118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4348" y="5752055"/>
            <a:ext cx="5319427" cy="5646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tilføje e-mail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003552-E088-49DC-B2BD-6513D81F38A7}"/>
              </a:ext>
            </a:extLst>
          </p:cNvPr>
          <p:cNvSpPr txBox="1"/>
          <p:nvPr userDrawn="1"/>
        </p:nvSpPr>
        <p:spPr>
          <a:xfrm>
            <a:off x="1223963" y="5464199"/>
            <a:ext cx="320601" cy="287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06000"/>
              </a:lnSpc>
            </a:pPr>
            <a:r>
              <a:rPr lang="da-DK" sz="1800" noProof="0" dirty="0">
                <a:solidFill>
                  <a:schemeClr val="bg1"/>
                </a:solidFill>
              </a:rPr>
              <a:t>Tlf.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F3D41AB-5E79-464B-911C-6860005F725A}"/>
              </a:ext>
            </a:extLst>
          </p:cNvPr>
          <p:cNvSpPr txBox="1"/>
          <p:nvPr userDrawn="1"/>
        </p:nvSpPr>
        <p:spPr>
          <a:xfrm>
            <a:off x="1223963" y="5751239"/>
            <a:ext cx="800386" cy="287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06000"/>
              </a:lnSpc>
            </a:pPr>
            <a:r>
              <a:rPr lang="da-DK" sz="1800" noProof="0" dirty="0">
                <a:solidFill>
                  <a:schemeClr val="bg1"/>
                </a:solidFill>
              </a:rPr>
              <a:t>E-mail: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="" xmlns:a16="http://schemas.microsoft.com/office/drawing/2014/main" id="{26D8D445-2B7A-474D-94D2-F0E6A514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="" xmlns:a16="http://schemas.microsoft.com/office/drawing/2014/main" id="{F560ED80-B32A-4027-9980-DA2DEF12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="" xmlns:a16="http://schemas.microsoft.com/office/drawing/2014/main" id="{DDF45634-0687-414B-954D-01C8926C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4E65-BF57-450A-B049-E0E8910F2E61}" type="datetime2">
              <a:rPr lang="da-DK" smtClean="0"/>
              <a:t>23. august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4918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overskrift, maks to linjer</a:t>
            </a:r>
            <a:endParaRPr lang="da-DK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E98C-3B7C-48FC-82EF-271A970BADB3}" type="datetime2">
              <a:rPr lang="da-DK" smtClean="0"/>
              <a:t>23. august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21DC74-476F-432A-8C58-94AD8394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629E7B4-5347-4A9C-8795-FED765DB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="" xmlns:a16="http://schemas.microsoft.com/office/drawing/2014/main" id="{B3B123C3-D63C-4E3B-B602-CF5A4465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440C-F128-4A12-ACEE-CA95E433AAE2}" type="datetime2">
              <a:rPr lang="da-DK" smtClean="0"/>
              <a:t>23. august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15926"/>
            <a:ext cx="2280360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4" y="1815926"/>
            <a:ext cx="219600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925239" y="1815926"/>
            <a:ext cx="235824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9" y="2900575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714468" y="362977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29933" y="4483855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1121" y="5102569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01121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1121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01121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="" xmlns:a16="http://schemas.microsoft.com/office/drawing/2014/main" id="{5265F8E5-7AB3-481D-BA0B-F0A7A0332564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3" name="Icon-logo">
            <a:extLst>
              <a:ext uri="{FF2B5EF4-FFF2-40B4-BE49-F238E27FC236}">
                <a16:creationId xmlns="" xmlns:a16="http://schemas.microsoft.com/office/drawing/2014/main" id="{0FB3176D-4110-4AC7-933C-036442ECC5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2" y="6157895"/>
            <a:ext cx="395827" cy="395999"/>
          </a:xfrm>
          <a:prstGeom prst="rect">
            <a:avLst/>
          </a:prstGeom>
        </p:spPr>
      </p:pic>
      <p:sp>
        <p:nvSpPr>
          <p:cNvPr id="10" name="Tekst">
            <a:extLst>
              <a:ext uri="{FF2B5EF4-FFF2-40B4-BE49-F238E27FC236}">
                <a16:creationId xmlns="" xmlns:a16="http://schemas.microsoft.com/office/drawing/2014/main" id="{3662C697-4DFA-4223-A8A1-05B7345AC25A}"/>
              </a:ext>
            </a:extLst>
          </p:cNvPr>
          <p:cNvSpPr txBox="1"/>
          <p:nvPr userDrawn="1"/>
        </p:nvSpPr>
        <p:spPr>
          <a:xfrm>
            <a:off x="1223945" y="6281820"/>
            <a:ext cx="576392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750" noProof="1">
                <a:solidFill>
                  <a:schemeClr val="accent4"/>
                </a:solidFill>
              </a:rPr>
              <a:t>Folketinget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overskrift, </a:t>
            </a:r>
            <a:r>
              <a:rPr lang="da-DK" dirty="0" err="1"/>
              <a:t>maks</a:t>
            </a:r>
            <a:r>
              <a:rPr lang="da-DK" dirty="0"/>
              <a:t> to linjer</a:t>
            </a:r>
            <a:endParaRPr lang="da-DK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2130013"/>
            <a:ext cx="9791700" cy="3851687"/>
          </a:xfrm>
        </p:spPr>
        <p:txBody>
          <a:bodyPr/>
          <a:lstStyle>
            <a:lvl1pPr marL="432000" indent="-432000">
              <a:lnSpc>
                <a:spcPct val="98000"/>
              </a:lnSpc>
              <a:spcBef>
                <a:spcPts val="400"/>
              </a:spcBef>
              <a:buFont typeface="+mj-lt"/>
              <a:buAutoNum type="arabicPeriod"/>
              <a:defRPr sz="2200">
                <a:solidFill>
                  <a:schemeClr val="accent4"/>
                </a:solidFill>
                <a:latin typeface="+mn-lt"/>
              </a:defRPr>
            </a:lvl1pPr>
            <a:lvl2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0">
                <a:solidFill>
                  <a:schemeClr val="accent4"/>
                </a:solidFill>
                <a:latin typeface="+mn-lt"/>
              </a:defRPr>
            </a:lvl2pPr>
            <a:lvl3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3pPr>
            <a:lvl4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4pPr>
            <a:lvl5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5pPr>
            <a:lvl6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6pPr>
            <a:lvl7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7pPr>
            <a:lvl8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8pPr>
            <a:lvl9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endParaRPr lang="da-DK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FBCEDB1-DCE2-4931-82F0-0A86AB9F40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495230AF-2B54-4B18-A27C-409E1F01ED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="" xmlns:a16="http://schemas.microsoft.com/office/drawing/2014/main" id="{986DFBE6-BB9C-4499-AD1B-5F5092E00A9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9C4C81-0BA4-4AC0-A2EF-9256865D084D}" type="datetime2">
              <a:rPr lang="da-DK" smtClean="0"/>
              <a:t>23. august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8022D8-9D3A-4D65-93C8-5D47E590E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overskrift, maks to linjer</a:t>
            </a:r>
            <a:endParaRPr lang="da-DK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024466F-5C8E-427F-93C6-70EBA06839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3962" y="2287369"/>
            <a:ext cx="8567737" cy="1150938"/>
          </a:xfrm>
        </p:spPr>
        <p:txBody>
          <a:bodyPr/>
          <a:lstStyle>
            <a:lvl1pPr marL="0" indent="0">
              <a:lnSpc>
                <a:spcPct val="98000"/>
              </a:lnSpc>
              <a:buFontTx/>
              <a:buNone/>
              <a:defRPr sz="2200">
                <a:solidFill>
                  <a:schemeClr val="accent1"/>
                </a:solidFill>
                <a:latin typeface="+mj-lt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intro tekst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0A0B7001-11B8-489B-96AA-7DAAF8B37E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3963" y="3617259"/>
            <a:ext cx="8567736" cy="2364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38DFF7B-7D9B-4F30-8A8F-B1F9A559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7E1933-16DC-482C-885D-B2D0813B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="" xmlns:a16="http://schemas.microsoft.com/office/drawing/2014/main" id="{97F4D914-6ABF-4713-BAB8-7EEACA88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5DAD-D72A-4552-AC9E-11C9A7C488AF}" type="datetime2">
              <a:rPr lang="da-DK" smtClean="0"/>
              <a:t>23. august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04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overskrift, maks to linjer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23963" y="2275200"/>
            <a:ext cx="4734000" cy="370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2000" y="2275200"/>
            <a:ext cx="4734000" cy="370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BE30D484-EFBE-4C85-868A-4FBC573F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93EBEC0-E222-4991-8E6B-D767F710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Date Placeholder 7" hidden="1">
            <a:extLst>
              <a:ext uri="{FF2B5EF4-FFF2-40B4-BE49-F238E27FC236}">
                <a16:creationId xmlns="" xmlns:a16="http://schemas.microsoft.com/office/drawing/2014/main" id="{587480FF-51F4-4667-A07D-BB27D765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DE46-107C-49EA-8651-FE4422462EC6}" type="datetime2">
              <a:rPr lang="da-DK" smtClean="0"/>
              <a:t>23. august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52" userDrawn="1">
          <p15:clr>
            <a:srgbClr val="A4A3A4"/>
          </p15:clr>
        </p15:guide>
        <p15:guide id="2" pos="3955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mløbende tekst (to spal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overskrift, maks to linjer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numCol="2" spcCol="324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20AFC14-C660-473B-A967-4752A7EB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649FFFC-9F9F-4254-B924-0477A4C2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="" xmlns:a16="http://schemas.microsoft.com/office/drawing/2014/main" id="{EE06353E-1D80-4569-A50C-7B004AEE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1574-74DA-4B41-948A-3411F07F3A67}" type="datetime2">
              <a:rPr lang="da-DK" smtClean="0"/>
              <a:t>23. august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258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overskrift, maks to linjer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F5C8050-445B-4A0E-A826-3EB80807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A531751-1C5A-44ED-ABE6-B6DE3E3D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="" xmlns:a16="http://schemas.microsoft.com/office/drawing/2014/main" id="{FEBFAF52-BCFC-41C0-83DE-BAEB6413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DE09-4E51-4A64-9CEB-F06C7D9C974A}" type="datetime2">
              <a:rPr lang="da-DK" smtClean="0"/>
              <a:t>23. august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ikonet for at tilføje et billede</a:t>
            </a:r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9414-AAB4-46B3-A7A1-094C167E5525}" type="datetime2">
              <a:rPr lang="da-DK" noProof="0" smtClean="0"/>
              <a:t>23. august 2023</a:t>
            </a:fld>
            <a:endParaRPr lang="da-DK" noProof="0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343775" y="0"/>
            <a:ext cx="4848225" cy="6858000"/>
          </a:xfrm>
          <a:solidFill>
            <a:srgbClr val="F0F0F0"/>
          </a:solidFill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731056"/>
            <a:ext cx="6169025" cy="115093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</a:t>
            </a:r>
            <a:r>
              <a:rPr lang="da-DK" dirty="0" err="1"/>
              <a:t>over-skrift</a:t>
            </a:r>
            <a:r>
              <a:rPr lang="da-DK" dirty="0"/>
              <a:t>, </a:t>
            </a:r>
            <a:r>
              <a:rPr lang="da-DK" dirty="0" err="1"/>
              <a:t>maks</a:t>
            </a:r>
            <a:r>
              <a:rPr lang="da-DK" dirty="0"/>
              <a:t> to linjer</a:t>
            </a:r>
            <a:endParaRPr lang="da-DK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223963" y="2273299"/>
            <a:ext cx="5472000" cy="37084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4373-6704-48DE-9D1C-A5B5AB1B1BB5}" type="datetime2">
              <a:rPr lang="da-DK" noProof="0" smtClean="0"/>
              <a:t>23. august 2023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965998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6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chart">
            <a:extLst>
              <a:ext uri="{FF2B5EF4-FFF2-40B4-BE49-F238E27FC236}">
                <a16:creationId xmlns="" xmlns:a16="http://schemas.microsoft.com/office/drawing/2014/main" id="{FC22C655-A53B-4FF9-A7A5-76F0023ACA5E}"/>
              </a:ext>
            </a:extLst>
          </p:cNvPr>
          <p:cNvSpPr/>
          <p:nvPr userDrawn="1"/>
        </p:nvSpPr>
        <p:spPr>
          <a:xfrm>
            <a:off x="7343775" y="-1"/>
            <a:ext cx="4848225" cy="685714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8000"/>
              </a:lnSpc>
            </a:pPr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731056"/>
            <a:ext cx="6169025" cy="115093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</a:t>
            </a:r>
            <a:r>
              <a:rPr lang="da-DK" dirty="0" err="1"/>
              <a:t>over-skrift</a:t>
            </a:r>
            <a:r>
              <a:rPr lang="da-DK" dirty="0"/>
              <a:t>, </a:t>
            </a:r>
            <a:r>
              <a:rPr lang="da-DK" dirty="0" err="1"/>
              <a:t>maks</a:t>
            </a:r>
            <a:r>
              <a:rPr lang="da-DK" dirty="0"/>
              <a:t> to linjer</a:t>
            </a:r>
            <a:endParaRPr lang="da-DK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223963" y="2273299"/>
            <a:ext cx="5472000" cy="37084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1D14E38C-D0A5-4C6E-B357-29E14D264A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0" y="722631"/>
            <a:ext cx="3714750" cy="31826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latin typeface="+mj-lt"/>
              </a:defRPr>
            </a:lvl1pPr>
            <a:lvl2pPr marL="25200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2A17D78D-C482-4FC2-88E7-4BDE068269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000" y="1048513"/>
            <a:ext cx="3714749" cy="3992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+mj-lt"/>
              </a:defRPr>
            </a:lvl1pPr>
            <a:lvl2pPr marL="252000" indent="0">
              <a:buNone/>
              <a:defRPr>
                <a:latin typeface="Publico Text" panose="02040502060504060203" pitchFamily="18" charset="0"/>
              </a:defRPr>
            </a:lvl2pPr>
            <a:lvl3pPr>
              <a:buNone/>
              <a:defRPr>
                <a:latin typeface="Publico Text" panose="02040502060504060203" pitchFamily="18" charset="0"/>
              </a:defRPr>
            </a:lvl3pPr>
            <a:lvl4pPr>
              <a:buNone/>
              <a:defRPr>
                <a:latin typeface="Publico Text" panose="02040502060504060203" pitchFamily="18" charset="0"/>
              </a:defRPr>
            </a:lvl4pPr>
            <a:lvl5pPr marL="0" indent="0">
              <a:buNone/>
              <a:defRPr>
                <a:latin typeface="Publico Text" panose="02040502060504060203" pitchFamily="18" charset="0"/>
              </a:defRPr>
            </a:lvl5pPr>
          </a:lstStyle>
          <a:p>
            <a:pPr lvl="0"/>
            <a:r>
              <a:rPr lang="da-DK" dirty="0"/>
              <a:t>Klik for at tilføje underoverskrift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="" xmlns:a16="http://schemas.microsoft.com/office/drawing/2014/main" id="{0D77C84C-0BE1-489D-8BE0-92A1635645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20001" y="1743455"/>
            <a:ext cx="3732250" cy="45732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graf ikon for at indsætte en graf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89CA-4F8E-4EA7-907B-F080D253778C}" type="datetime2">
              <a:rPr lang="da-DK" noProof="0" smtClean="0"/>
              <a:t>23. august 2023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226319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6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srevisionen tekst">
            <a:extLst>
              <a:ext uri="{FF2B5EF4-FFF2-40B4-BE49-F238E27FC236}">
                <a16:creationId xmlns="" xmlns:a16="http://schemas.microsoft.com/office/drawing/2014/main" id="{086433F5-8B7C-4FD4-B4F8-58A4694E48C9}"/>
              </a:ext>
            </a:extLst>
          </p:cNvPr>
          <p:cNvSpPr txBox="1"/>
          <p:nvPr userDrawn="1"/>
        </p:nvSpPr>
        <p:spPr>
          <a:xfrm>
            <a:off x="1223945" y="6281820"/>
            <a:ext cx="576392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50" noProof="1">
                <a:solidFill>
                  <a:schemeClr val="accent4"/>
                </a:solidFill>
              </a:rPr>
              <a:t>Folketinget</a:t>
            </a:r>
          </a:p>
        </p:txBody>
      </p:sp>
      <p:pic>
        <p:nvPicPr>
          <p:cNvPr id="23" name="Icon-logo">
            <a:extLst>
              <a:ext uri="{FF2B5EF4-FFF2-40B4-BE49-F238E27FC236}">
                <a16:creationId xmlns="" xmlns:a16="http://schemas.microsoft.com/office/drawing/2014/main" id="{821AF602-9027-43DD-A1EC-1BE6643332C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2" y="6157895"/>
            <a:ext cx="395827" cy="395999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=""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31056"/>
            <a:ext cx="11109324" cy="1150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000" y="2274417"/>
            <a:ext cx="9791663" cy="37079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Bullet text, first level</a:t>
            </a:r>
          </a:p>
          <a:p>
            <a:pPr lvl="1"/>
            <a:r>
              <a:rPr lang="en-GB" noProof="0" dirty="0"/>
              <a:t>Bullet text, second level</a:t>
            </a:r>
          </a:p>
          <a:p>
            <a:pPr lvl="2"/>
            <a:r>
              <a:rPr lang="en-GB" noProof="0" dirty="0"/>
              <a:t>Header, third level</a:t>
            </a:r>
          </a:p>
          <a:p>
            <a:pPr lvl="3"/>
            <a:r>
              <a:rPr lang="en-GB" noProof="0" dirty="0"/>
              <a:t>Text, fourth level</a:t>
            </a:r>
          </a:p>
          <a:p>
            <a:pPr lvl="4"/>
            <a:r>
              <a:rPr lang="en-GB" noProof="0" dirty="0"/>
              <a:t>Bullet text, fifth level</a:t>
            </a:r>
          </a:p>
          <a:p>
            <a:pPr lvl="5"/>
            <a:r>
              <a:rPr lang="en-GB" noProof="0" dirty="0"/>
              <a:t>Introduction text</a:t>
            </a:r>
          </a:p>
          <a:p>
            <a:pPr lvl="6"/>
            <a:r>
              <a:rPr lang="en-GB" noProof="0" dirty="0"/>
              <a:t>Quotation text</a:t>
            </a:r>
          </a:p>
          <a:p>
            <a:pPr lvl="7"/>
            <a:r>
              <a:rPr lang="en-GB" noProof="0" dirty="0"/>
              <a:t>Quotation source</a:t>
            </a:r>
          </a:p>
          <a:p>
            <a:pPr lvl="8"/>
            <a:r>
              <a:rPr lang="en-GB" noProof="0" dirty="0"/>
              <a:t>Note text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1744856" y="6281820"/>
            <a:ext cx="4375144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117475" indent="-118800" algn="l">
              <a:buClr>
                <a:schemeClr val="accent1"/>
              </a:buClr>
              <a:buFont typeface="Arial" panose="020B0604020202020204" pitchFamily="34" charset="0"/>
              <a:buChar char="|"/>
              <a:defRPr sz="750">
                <a:solidFill>
                  <a:schemeClr val="accent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000" y="6281820"/>
            <a:ext cx="633074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Side </a:t>
            </a:r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noFill/>
              </a:defRPr>
            </a:lvl1pPr>
          </a:lstStyle>
          <a:p>
            <a:fld id="{0096883E-5FEF-4104-9A57-2388820B04BD}" type="datetime2">
              <a:rPr lang="da-DK" smtClean="0"/>
              <a:t>23. august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7" r:id="rId2"/>
    <p:sldLayoutId id="2147483746" r:id="rId3"/>
    <p:sldLayoutId id="2147483734" r:id="rId4"/>
    <p:sldLayoutId id="2147483747" r:id="rId5"/>
    <p:sldLayoutId id="2147483732" r:id="rId6"/>
    <p:sldLayoutId id="2147483739" r:id="rId7"/>
    <p:sldLayoutId id="2147483741" r:id="rId8"/>
    <p:sldLayoutId id="2147483749" r:id="rId9"/>
    <p:sldLayoutId id="2147483750" r:id="rId10"/>
    <p:sldLayoutId id="2147483728" r:id="rId11"/>
    <p:sldLayoutId id="2147483751" r:id="rId12"/>
    <p:sldLayoutId id="2147483743" r:id="rId13"/>
    <p:sldLayoutId id="2147483744" r:id="rId14"/>
    <p:sldLayoutId id="2147483670" r:id="rId15"/>
  </p:sldLayoutIdLst>
  <p:hf hdr="0" ftr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9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​"/>
        <a:defRPr sz="20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​"/>
        <a:defRPr sz="2200" kern="1200">
          <a:solidFill>
            <a:schemeClr val="accent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​"/>
        <a:defRPr sz="2900" b="1" kern="1200" baseline="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2600"/>
        </a:spcBef>
        <a:buFont typeface="Arial" panose="020B0604020202020204" pitchFamily="34" charset="0"/>
        <a:buChar char="​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72000" algn="l" defTabSz="914400" rtl="0" eaLnBrk="1" latinLnBrk="0" hangingPunct="1">
        <a:lnSpc>
          <a:spcPct val="108000"/>
        </a:lnSpc>
        <a:spcBef>
          <a:spcPts val="0"/>
        </a:spcBef>
        <a:buFont typeface="+mj-lt"/>
        <a:buAutoNum type="arabicPeriod"/>
        <a:defRPr sz="750" kern="1200" baseline="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8" userDrawn="1">
          <p15:clr>
            <a:srgbClr val="F26B43"/>
          </p15:clr>
        </p15:guide>
        <p15:guide id="2" pos="6939" userDrawn="1">
          <p15:clr>
            <a:srgbClr val="F26B43"/>
          </p15:clr>
        </p15:guide>
        <p15:guide id="3" orient="horz" pos="3979" userDrawn="1">
          <p15:clr>
            <a:srgbClr val="F26B43"/>
          </p15:clr>
        </p15:guide>
        <p15:guide id="4" pos="340" userDrawn="1">
          <p15:clr>
            <a:srgbClr val="A4A3A4"/>
          </p15:clr>
        </p15:guide>
        <p15:guide id="5" pos="7337" userDrawn="1">
          <p15:clr>
            <a:srgbClr val="A4A3A4"/>
          </p15:clr>
        </p15:guide>
        <p15:guide id="6" orient="horz" pos="460" userDrawn="1">
          <p15:clr>
            <a:srgbClr val="A4A3A4"/>
          </p15:clr>
        </p15:guide>
        <p15:guide id="8" pos="771" userDrawn="1">
          <p15:clr>
            <a:srgbClr val="F26B43"/>
          </p15:clr>
        </p15:guide>
        <p15:guide id="9" pos="7338" userDrawn="1">
          <p15:clr>
            <a:srgbClr val="F26B43"/>
          </p15:clr>
        </p15:guide>
        <p15:guide id="10" orient="horz" pos="1432" userDrawn="1">
          <p15:clr>
            <a:srgbClr val="A4A3A4"/>
          </p15:clr>
        </p15:guide>
        <p15:guide id="11" orient="horz" pos="3768" userDrawn="1">
          <p15:clr>
            <a:srgbClr val="A4A3A4"/>
          </p15:clr>
        </p15:guide>
        <p15:guide id="12" pos="1542" userDrawn="1">
          <p15:clr>
            <a:srgbClr val="F26B43"/>
          </p15:clr>
        </p15:guide>
        <p15:guide id="13" pos="2313" userDrawn="1">
          <p15:clr>
            <a:srgbClr val="F26B43"/>
          </p15:clr>
        </p15:guide>
        <p15:guide id="14" pos="3084" userDrawn="1">
          <p15:clr>
            <a:srgbClr val="F26B43"/>
          </p15:clr>
        </p15:guide>
        <p15:guide id="15" pos="3855" userDrawn="1">
          <p15:clr>
            <a:srgbClr val="F26B43"/>
          </p15:clr>
        </p15:guide>
        <p15:guide id="16" pos="4626" userDrawn="1">
          <p15:clr>
            <a:srgbClr val="F26B43"/>
          </p15:clr>
        </p15:guide>
        <p15:guide id="17" pos="53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9B22C4B-84D8-44E0-B76A-F34B7BA464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Undervisningsforløb i Folketinget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424326D5-1751-488D-909D-75FC7B7E9C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5615CA57-7B10-4EB2-ADDB-B621D782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45E8-387F-4448-8364-ECAC7168CFB3}" type="datetime2">
              <a:rPr lang="da-DK" smtClean="0"/>
              <a:t>23. august 2023</a:t>
            </a:fld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40B480B3-4C29-417B-9E50-479B579A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986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="" xmlns:a16="http://schemas.microsoft.com/office/drawing/2014/main" id="{0B4C7F17-BCC4-E845-B0F1-C240049A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9414-AAB4-46B3-A7A1-094C167E5525}" type="datetime2">
              <a:rPr lang="da-DK" noProof="0" smtClean="0"/>
              <a:t>23. august 2023</a:t>
            </a:fld>
            <a:endParaRPr lang="da-DK" noProof="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="" xmlns:a16="http://schemas.microsoft.com/office/drawing/2014/main" id="{C193F8F9-E612-2B4A-B21C-428ADBDF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9" name="Pladsholder til billede 8">
            <a:extLst>
              <a:ext uri="{FF2B5EF4-FFF2-40B4-BE49-F238E27FC236}">
                <a16:creationId xmlns="" xmlns:a16="http://schemas.microsoft.com/office/drawing/2014/main" id="{321DF834-B3BA-E243-AA48-37C39FD0DC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7" b="7847"/>
          <a:stretch/>
        </p:blipFill>
        <p:spPr/>
      </p:pic>
      <p:sp>
        <p:nvSpPr>
          <p:cNvPr id="7" name="Tekstfelt 6">
            <a:extLst>
              <a:ext uri="{FF2B5EF4-FFF2-40B4-BE49-F238E27FC236}">
                <a16:creationId xmlns="" xmlns:a16="http://schemas.microsoft.com/office/drawing/2014/main" id="{14035171-BA52-3040-8A08-5D430CD93A9B}"/>
              </a:ext>
            </a:extLst>
          </p:cNvPr>
          <p:cNvSpPr txBox="1"/>
          <p:nvPr/>
        </p:nvSpPr>
        <p:spPr>
          <a:xfrm>
            <a:off x="828675" y="5553480"/>
            <a:ext cx="6645551" cy="906485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lnSpc>
                <a:spcPct val="98000"/>
              </a:lnSpc>
            </a:pPr>
            <a:r>
              <a:rPr lang="da-DK" b="1" i="1" dirty="0">
                <a:solidFill>
                  <a:schemeClr val="accent1"/>
                </a:solidFill>
                <a:latin typeface="Georgia" panose="02040502050405020303" pitchFamily="18" charset="0"/>
              </a:rPr>
              <a:t>P</a:t>
            </a:r>
            <a:r>
              <a:rPr lang="da-DK" b="1" i="1" u="none" strike="noStrike" dirty="0">
                <a:solidFill>
                  <a:schemeClr val="accent1"/>
                </a:solidFill>
                <a:effectLst/>
                <a:latin typeface="Georgia" panose="02040502050405020303" pitchFamily="18" charset="0"/>
              </a:rPr>
              <a:t>å undervisningsforløbet skal I se Samtaleværelset, </a:t>
            </a:r>
            <a:br>
              <a:rPr lang="da-DK" b="1" i="1" u="none" strike="noStrike" dirty="0">
                <a:solidFill>
                  <a:schemeClr val="accent1"/>
                </a:solidFill>
                <a:effectLst/>
                <a:latin typeface="Georgia" panose="02040502050405020303" pitchFamily="18" charset="0"/>
              </a:rPr>
            </a:br>
            <a:r>
              <a:rPr lang="da-DK" b="1" i="1" u="none" strike="noStrike" dirty="0">
                <a:solidFill>
                  <a:schemeClr val="accent1"/>
                </a:solidFill>
                <a:effectLst/>
                <a:latin typeface="Georgia" panose="02040502050405020303" pitchFamily="18" charset="0"/>
              </a:rPr>
              <a:t>som er et af Folketingets fornemmeste lokaler</a:t>
            </a:r>
            <a:endParaRPr lang="da-DK" b="1" i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06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="" xmlns:a16="http://schemas.microsoft.com/office/drawing/2014/main" id="{0B4C7F17-BCC4-E845-B0F1-C240049A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9414-AAB4-46B3-A7A1-094C167E5525}" type="datetime2">
              <a:rPr lang="da-DK" noProof="0" smtClean="0"/>
              <a:t>23. august 2023</a:t>
            </a:fld>
            <a:endParaRPr lang="da-DK" noProof="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="" xmlns:a16="http://schemas.microsoft.com/office/drawing/2014/main" id="{C193F8F9-E612-2B4A-B21C-428ADBDF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9" name="Pladsholder til billede 8">
            <a:extLst>
              <a:ext uri="{FF2B5EF4-FFF2-40B4-BE49-F238E27FC236}">
                <a16:creationId xmlns="" xmlns:a16="http://schemas.microsoft.com/office/drawing/2014/main" id="{0CC4F406-2BD8-CD4B-B4AC-E783F811F7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756"/>
          <a:stretch>
            <a:fillRect/>
          </a:stretch>
        </p:blipFill>
        <p:spPr/>
      </p:pic>
      <p:sp>
        <p:nvSpPr>
          <p:cNvPr id="7" name="Tekstfelt 6">
            <a:extLst>
              <a:ext uri="{FF2B5EF4-FFF2-40B4-BE49-F238E27FC236}">
                <a16:creationId xmlns="" xmlns:a16="http://schemas.microsoft.com/office/drawing/2014/main" id="{543AA915-ED00-BD45-99B9-69ADDBEC80E3}"/>
              </a:ext>
            </a:extLst>
          </p:cNvPr>
          <p:cNvSpPr txBox="1"/>
          <p:nvPr/>
        </p:nvSpPr>
        <p:spPr>
          <a:xfrm>
            <a:off x="828675" y="5324880"/>
            <a:ext cx="6486525" cy="1177969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lnSpc>
                <a:spcPct val="98000"/>
              </a:lnSpc>
            </a:pPr>
            <a:r>
              <a:rPr lang="da-DK" b="1" i="1" dirty="0">
                <a:solidFill>
                  <a:schemeClr val="accent1"/>
                </a:solidFill>
                <a:latin typeface="Georgia" panose="02040502050405020303" pitchFamily="18" charset="0"/>
              </a:rPr>
              <a:t>Folketingssalen er Christiansborgs vigtigste rum. Det er her alle beslutninger gøres til gældende lov, og er selvfølgelig et stop på vores tur. </a:t>
            </a:r>
            <a:endParaRPr lang="da-DK" sz="2000" b="1" i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5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9414-AAB4-46B3-A7A1-094C167E5525}" type="datetime2">
              <a:rPr lang="da-DK" noProof="0" smtClean="0"/>
              <a:t>23. august 2023</a:t>
            </a:fld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="" xmlns:a16="http://schemas.microsoft.com/office/drawing/2014/main" id="{28EB4A08-8937-6E40-838F-63E8FF0A1445}"/>
              </a:ext>
            </a:extLst>
          </p:cNvPr>
          <p:cNvSpPr txBox="1"/>
          <p:nvPr/>
        </p:nvSpPr>
        <p:spPr>
          <a:xfrm>
            <a:off x="805069" y="5535281"/>
            <a:ext cx="8120270" cy="990216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wrap="square" lIns="180000" tIns="180000" rIns="180000" bIns="251999" rtlCol="0">
            <a:spAutoFit/>
          </a:bodyPr>
          <a:lstStyle/>
          <a:p>
            <a:r>
              <a:rPr lang="da-DK" b="1" i="1" u="none" strike="noStrike" dirty="0">
                <a:solidFill>
                  <a:schemeClr val="accent1"/>
                </a:solidFill>
                <a:effectLst/>
                <a:latin typeface="Georgia" panose="02040502050405020303" pitchFamily="18" charset="0"/>
              </a:rPr>
              <a:t>I bliver undervist af en Folketingsbetjent i uniform. Måske er det én af os, som I kan se på dette billede? Vi glæder os til at se jer.</a:t>
            </a:r>
            <a:endParaRPr lang="da-DK" b="1" i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97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99489D-1767-40B3-BA0F-63303932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Mere information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2B6C39-4C32-4F02-AC47-608B3D13C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www.ft.dk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F45F789-E73C-4133-A051-EE7AB28F32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23963" y="4607736"/>
            <a:ext cx="6119811" cy="857279"/>
          </a:xfrm>
        </p:spPr>
        <p:txBody>
          <a:bodyPr/>
          <a:lstStyle/>
          <a:p>
            <a:r>
              <a:rPr lang="en-GB" dirty="0"/>
              <a:t>Folketingets </a:t>
            </a:r>
            <a:r>
              <a:rPr lang="en-GB" dirty="0" err="1"/>
              <a:t>besøgstjeneste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E4B94EC-3D9E-4FDC-96FE-FD3DA8D2D6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3337 3221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AD3DAA1A-3AE3-45E1-9F90-31204684B3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ftbesog@ft.dk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ABE88114-91DE-4783-BF48-06CFA800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3737-01BC-42F1-AC3E-92FF774EED59}" type="datetime2">
              <a:rPr lang="da-DK" smtClean="0"/>
              <a:t>23. august 2023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94970A4-7DC4-452B-A8DF-54D756E6E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847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dsholder til billede 12">
            <a:extLst>
              <a:ext uri="{FF2B5EF4-FFF2-40B4-BE49-F238E27FC236}">
                <a16:creationId xmlns="" xmlns:a16="http://schemas.microsoft.com/office/drawing/2014/main" id="{BD2F31AC-9F15-5348-819B-C9A99F0F2D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756"/>
          <a:stretch>
            <a:fillRect/>
          </a:stretch>
        </p:blipFill>
        <p:spPr>
          <a:xfrm>
            <a:off x="0" y="0"/>
            <a:ext cx="12193200" cy="6861600"/>
          </a:xfrm>
        </p:spPr>
      </p:pic>
      <p:sp>
        <p:nvSpPr>
          <p:cNvPr id="6" name="Slide Number Placeholder 5" hidden="1">
            <a:extLst>
              <a:ext uri="{FF2B5EF4-FFF2-40B4-BE49-F238E27FC236}">
                <a16:creationId xmlns="" xmlns:a16="http://schemas.microsoft.com/office/drawing/2014/main" id="{A6270D9E-78FE-4C5C-B07A-9C9626C1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="" xmlns:a16="http://schemas.microsoft.com/office/drawing/2014/main" id="{47A3669F-0475-4BD5-8E2D-8A684B69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3FCA-E069-4D5C-B043-126DD7D85BA6}" type="datetime2">
              <a:rPr lang="da-DK" smtClean="0"/>
              <a:t>23. august 2023</a:t>
            </a:fld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="" xmlns:a16="http://schemas.microsoft.com/office/drawing/2014/main" id="{4647026C-9CAB-4344-91DF-DF0824A9E729}"/>
              </a:ext>
            </a:extLst>
          </p:cNvPr>
          <p:cNvSpPr txBox="1"/>
          <p:nvPr/>
        </p:nvSpPr>
        <p:spPr>
          <a:xfrm>
            <a:off x="828675" y="5597255"/>
            <a:ext cx="7048500" cy="906485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lnSpc>
                <a:spcPct val="98000"/>
              </a:lnSpc>
            </a:pPr>
            <a:r>
              <a:rPr lang="da-DK" b="1" i="1" dirty="0">
                <a:solidFill>
                  <a:schemeClr val="accent1"/>
                </a:solidFill>
                <a:latin typeface="+mj-lt"/>
              </a:rPr>
              <a:t>Når I kommer til Folketinget, bliver I modtaget af jeres underviser foran Besøgsindgangen. </a:t>
            </a:r>
            <a:endParaRPr lang="da-DK" sz="2000" b="1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548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>
            <a:extLst>
              <a:ext uri="{FF2B5EF4-FFF2-40B4-BE49-F238E27FC236}">
                <a16:creationId xmlns="" xmlns:a16="http://schemas.microsoft.com/office/drawing/2014/main" id="{4E7DB413-DC34-D643-B552-FB065282DE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756"/>
          <a:stretch>
            <a:fillRect/>
          </a:stretch>
        </p:blipFill>
        <p:spPr/>
      </p:pic>
      <p:sp>
        <p:nvSpPr>
          <p:cNvPr id="3" name="Pladsholder til dato 2">
            <a:extLst>
              <a:ext uri="{FF2B5EF4-FFF2-40B4-BE49-F238E27FC236}">
                <a16:creationId xmlns="" xmlns:a16="http://schemas.microsoft.com/office/drawing/2014/main" id="{0B4C7F17-BCC4-E845-B0F1-C240049A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9414-AAB4-46B3-A7A1-094C167E5525}" type="datetime2">
              <a:rPr lang="da-DK" noProof="0" smtClean="0"/>
              <a:t>23. august 2023</a:t>
            </a:fld>
            <a:endParaRPr lang="da-DK" noProof="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="" xmlns:a16="http://schemas.microsoft.com/office/drawing/2014/main" id="{C193F8F9-E612-2B4A-B21C-428ADBDF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="" xmlns:a16="http://schemas.microsoft.com/office/drawing/2014/main" id="{8FAE0C93-60AE-844B-A39A-B4B1D637F33F}"/>
              </a:ext>
            </a:extLst>
          </p:cNvPr>
          <p:cNvSpPr txBox="1"/>
          <p:nvPr/>
        </p:nvSpPr>
        <p:spPr>
          <a:xfrm>
            <a:off x="828675" y="5354064"/>
            <a:ext cx="7048500" cy="1177969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lnSpc>
                <a:spcPct val="98000"/>
              </a:lnSpc>
            </a:pPr>
            <a:r>
              <a:rPr lang="da-DK" b="1" i="1" dirty="0">
                <a:solidFill>
                  <a:schemeClr val="accent1"/>
                </a:solidFill>
                <a:latin typeface="+mj-lt"/>
              </a:rPr>
              <a:t>Når du skal på besøg i Folketinget, skal du gennem et sikkerhedstjek. Du kender det fra lufthavnen – dine ting skal scannes, og du skal gå igennem en metaldetektor. </a:t>
            </a:r>
            <a:endParaRPr lang="da-DK" sz="2000" b="1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586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>
            <a:extLst>
              <a:ext uri="{FF2B5EF4-FFF2-40B4-BE49-F238E27FC236}">
                <a16:creationId xmlns="" xmlns:a16="http://schemas.microsoft.com/office/drawing/2014/main" id="{83FBBB3C-A897-E242-A3FC-A3BFE57D59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756"/>
          <a:stretch>
            <a:fillRect/>
          </a:stretch>
        </p:blipFill>
        <p:spPr/>
      </p:pic>
      <p:sp>
        <p:nvSpPr>
          <p:cNvPr id="3" name="Pladsholder til dato 2">
            <a:extLst>
              <a:ext uri="{FF2B5EF4-FFF2-40B4-BE49-F238E27FC236}">
                <a16:creationId xmlns="" xmlns:a16="http://schemas.microsoft.com/office/drawing/2014/main" id="{0B4C7F17-BCC4-E845-B0F1-C240049A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9414-AAB4-46B3-A7A1-094C167E5525}" type="datetime2">
              <a:rPr lang="da-DK" noProof="0" smtClean="0"/>
              <a:t>23. august 2023</a:t>
            </a:fld>
            <a:endParaRPr lang="da-DK" noProof="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="" xmlns:a16="http://schemas.microsoft.com/office/drawing/2014/main" id="{C193F8F9-E612-2B4A-B21C-428ADBDF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13" name="Tekstfelt 12">
            <a:extLst>
              <a:ext uri="{FF2B5EF4-FFF2-40B4-BE49-F238E27FC236}">
                <a16:creationId xmlns="" xmlns:a16="http://schemas.microsoft.com/office/drawing/2014/main" id="{578CE919-673F-1445-B0B7-104659049450}"/>
              </a:ext>
            </a:extLst>
          </p:cNvPr>
          <p:cNvSpPr txBox="1"/>
          <p:nvPr/>
        </p:nvSpPr>
        <p:spPr>
          <a:xfrm>
            <a:off x="828675" y="5577800"/>
            <a:ext cx="5825044" cy="906485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lnSpc>
                <a:spcPct val="98000"/>
              </a:lnSpc>
            </a:pPr>
            <a:r>
              <a:rPr lang="da-DK" b="1" i="1" dirty="0">
                <a:solidFill>
                  <a:schemeClr val="accent1"/>
                </a:solidFill>
                <a:latin typeface="+mj-lt"/>
                <a:cs typeface="Geeza Pro" panose="02000400000000000000" pitchFamily="2" charset="-78"/>
              </a:rPr>
              <a:t>Du vil blive bedt om at lægge løse genstande, </a:t>
            </a:r>
            <a:br>
              <a:rPr lang="da-DK" b="1" i="1" dirty="0">
                <a:solidFill>
                  <a:schemeClr val="accent1"/>
                </a:solidFill>
                <a:latin typeface="+mj-lt"/>
                <a:cs typeface="Geeza Pro" panose="02000400000000000000" pitchFamily="2" charset="-78"/>
              </a:rPr>
            </a:br>
            <a:r>
              <a:rPr lang="da-DK" b="1" i="1" dirty="0">
                <a:solidFill>
                  <a:schemeClr val="accent1"/>
                </a:solidFill>
                <a:latin typeface="+mj-lt"/>
                <a:cs typeface="Geeza Pro" panose="02000400000000000000" pitchFamily="2" charset="-78"/>
              </a:rPr>
              <a:t>overtøj og tasker i en kasse. </a:t>
            </a:r>
            <a:endParaRPr lang="da-DK" sz="2000" b="1" i="1" dirty="0">
              <a:solidFill>
                <a:schemeClr val="accent1"/>
              </a:solidFill>
              <a:latin typeface="+mj-lt"/>
              <a:cs typeface="Geeza Pro" panose="02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349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="" xmlns:a16="http://schemas.microsoft.com/office/drawing/2014/main" id="{0B4C7F17-BCC4-E845-B0F1-C240049A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9414-AAB4-46B3-A7A1-094C167E5525}" type="datetime2">
              <a:rPr lang="da-DK" noProof="0" smtClean="0"/>
              <a:t>23. august 2023</a:t>
            </a:fld>
            <a:endParaRPr lang="da-DK" noProof="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="" xmlns:a16="http://schemas.microsoft.com/office/drawing/2014/main" id="{C193F8F9-E612-2B4A-B21C-428ADBDF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9" name="Pladsholder til billede 8">
            <a:extLst>
              <a:ext uri="{FF2B5EF4-FFF2-40B4-BE49-F238E27FC236}">
                <a16:creationId xmlns="" xmlns:a16="http://schemas.microsoft.com/office/drawing/2014/main" id="{EFDFB22E-4D25-724E-98FB-56C16A7505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7820"/>
          <a:stretch>
            <a:fillRect/>
          </a:stretch>
        </p:blipFill>
        <p:spPr/>
      </p:pic>
      <p:sp>
        <p:nvSpPr>
          <p:cNvPr id="8" name="Tekstfelt 7">
            <a:extLst>
              <a:ext uri="{FF2B5EF4-FFF2-40B4-BE49-F238E27FC236}">
                <a16:creationId xmlns="" xmlns:a16="http://schemas.microsoft.com/office/drawing/2014/main" id="{4C5D2AB3-2C3A-A14F-A0A9-530EE3DE9698}"/>
              </a:ext>
            </a:extLst>
          </p:cNvPr>
          <p:cNvSpPr txBox="1"/>
          <p:nvPr/>
        </p:nvSpPr>
        <p:spPr>
          <a:xfrm>
            <a:off x="828675" y="5869630"/>
            <a:ext cx="5815316" cy="635000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lnSpc>
                <a:spcPct val="98000"/>
              </a:lnSpc>
            </a:pPr>
            <a:r>
              <a:rPr lang="da-DK" b="1" i="1" dirty="0">
                <a:solidFill>
                  <a:schemeClr val="accent1"/>
                </a:solidFill>
                <a:latin typeface="Georgia" panose="02040502050405020303" pitchFamily="18" charset="0"/>
              </a:rPr>
              <a:t>Vi har en stor garderobe til tasker og overtøj. </a:t>
            </a:r>
            <a:endParaRPr lang="da-DK" sz="2000" b="1" i="1" dirty="0">
              <a:solidFill>
                <a:schemeClr val="accent1"/>
              </a:solidFill>
              <a:latin typeface="Georgia" panose="02040502050405020303" pitchFamily="18" charset="0"/>
              <a:cs typeface="Geeza Pro" panose="02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815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="" xmlns:a16="http://schemas.microsoft.com/office/drawing/2014/main" id="{0B4C7F17-BCC4-E845-B0F1-C240049A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9414-AAB4-46B3-A7A1-094C167E5525}" type="datetime2">
              <a:rPr lang="da-DK" noProof="0" smtClean="0"/>
              <a:t>23. august 2023</a:t>
            </a:fld>
            <a:endParaRPr lang="da-DK" noProof="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="" xmlns:a16="http://schemas.microsoft.com/office/drawing/2014/main" id="{C193F8F9-E612-2B4A-B21C-428ADBDF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9" name="Pladsholder til billede 8">
            <a:extLst>
              <a:ext uri="{FF2B5EF4-FFF2-40B4-BE49-F238E27FC236}">
                <a16:creationId xmlns="" xmlns:a16="http://schemas.microsoft.com/office/drawing/2014/main" id="{C78CF763-6469-0D4E-B8FB-014D28583D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756"/>
          <a:stretch>
            <a:fillRect/>
          </a:stretch>
        </p:blipFill>
        <p:spPr/>
      </p:pic>
      <p:sp>
        <p:nvSpPr>
          <p:cNvPr id="7" name="Tekstfelt 6">
            <a:extLst>
              <a:ext uri="{FF2B5EF4-FFF2-40B4-BE49-F238E27FC236}">
                <a16:creationId xmlns="" xmlns:a16="http://schemas.microsoft.com/office/drawing/2014/main" id="{4CC2CEA5-613D-434A-8BC1-5602FD3E69C2}"/>
              </a:ext>
            </a:extLst>
          </p:cNvPr>
          <p:cNvSpPr txBox="1"/>
          <p:nvPr/>
        </p:nvSpPr>
        <p:spPr>
          <a:xfrm>
            <a:off x="828675" y="5324881"/>
            <a:ext cx="6768627" cy="1177969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lnSpc>
                <a:spcPct val="98000"/>
              </a:lnSpc>
            </a:pPr>
            <a:r>
              <a:rPr lang="da-DK" b="1" i="1" dirty="0">
                <a:solidFill>
                  <a:schemeClr val="accent1"/>
                </a:solidFill>
                <a:latin typeface="+mj-lt"/>
              </a:rPr>
              <a:t>Her starter vi undervisningsforløbet. Vi skal undersøge, hvad demokrati og deltagelse betyder for jer, og undersøge hvilke rettigheder og pligter I har. </a:t>
            </a:r>
            <a:endParaRPr lang="da-DK" sz="2000" b="1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256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="" xmlns:a16="http://schemas.microsoft.com/office/drawing/2014/main" id="{0B4C7F17-BCC4-E845-B0F1-C240049A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9414-AAB4-46B3-A7A1-094C167E5525}" type="datetime2">
              <a:rPr lang="da-DK" noProof="0" smtClean="0"/>
              <a:t>23. august 2023</a:t>
            </a:fld>
            <a:endParaRPr lang="da-DK" noProof="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="" xmlns:a16="http://schemas.microsoft.com/office/drawing/2014/main" id="{C193F8F9-E612-2B4A-B21C-428ADBDF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9" name="Pladsholder til billede 8">
            <a:extLst>
              <a:ext uri="{FF2B5EF4-FFF2-40B4-BE49-F238E27FC236}">
                <a16:creationId xmlns="" xmlns:a16="http://schemas.microsoft.com/office/drawing/2014/main" id="{7BB6038F-9A00-8F45-A74B-1CD5992C2C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756"/>
          <a:stretch>
            <a:fillRect/>
          </a:stretch>
        </p:blipFill>
        <p:spPr/>
      </p:pic>
      <p:sp>
        <p:nvSpPr>
          <p:cNvPr id="7" name="Tekstfelt 6">
            <a:extLst>
              <a:ext uri="{FF2B5EF4-FFF2-40B4-BE49-F238E27FC236}">
                <a16:creationId xmlns="" xmlns:a16="http://schemas.microsoft.com/office/drawing/2014/main" id="{C31A3E0F-0FF5-9942-9EA7-E2BAF30A1A91}"/>
              </a:ext>
            </a:extLst>
          </p:cNvPr>
          <p:cNvSpPr txBox="1"/>
          <p:nvPr/>
        </p:nvSpPr>
        <p:spPr>
          <a:xfrm>
            <a:off x="828675" y="5344336"/>
            <a:ext cx="7048500" cy="1177969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lnSpc>
                <a:spcPct val="98000"/>
              </a:lnSpc>
            </a:pPr>
            <a:r>
              <a:rPr lang="da-DK" b="1" i="1" dirty="0">
                <a:solidFill>
                  <a:schemeClr val="accent1"/>
                </a:solidFill>
                <a:latin typeface="+mj-lt"/>
              </a:rPr>
              <a:t>På undervisningsforløbet går vi rundt i Folketinget, og oplever mange af de smukke steder, du også kender fra TV. Her ser du et billede af Sejrstrappen. </a:t>
            </a:r>
            <a:endParaRPr lang="da-DK" sz="2000" b="1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678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="" xmlns:a16="http://schemas.microsoft.com/office/drawing/2014/main" id="{0B4C7F17-BCC4-E845-B0F1-C240049A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9414-AAB4-46B3-A7A1-094C167E5525}" type="datetime2">
              <a:rPr lang="da-DK" noProof="0" smtClean="0"/>
              <a:t>23. august 2023</a:t>
            </a:fld>
            <a:endParaRPr lang="da-DK" noProof="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="" xmlns:a16="http://schemas.microsoft.com/office/drawing/2014/main" id="{C193F8F9-E612-2B4A-B21C-428ADBDF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9" name="Pladsholder til billede 8">
            <a:extLst>
              <a:ext uri="{FF2B5EF4-FFF2-40B4-BE49-F238E27FC236}">
                <a16:creationId xmlns="" xmlns:a16="http://schemas.microsoft.com/office/drawing/2014/main" id="{174A7314-F6F0-1A40-B786-2D63525F83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756"/>
          <a:stretch>
            <a:fillRect/>
          </a:stretch>
        </p:blipFill>
        <p:spPr/>
      </p:pic>
      <p:sp>
        <p:nvSpPr>
          <p:cNvPr id="7" name="Tekstfelt 6">
            <a:extLst>
              <a:ext uri="{FF2B5EF4-FFF2-40B4-BE49-F238E27FC236}">
                <a16:creationId xmlns="" xmlns:a16="http://schemas.microsoft.com/office/drawing/2014/main" id="{F212BBEC-5D08-4549-804F-9234AF12E113}"/>
              </a:ext>
            </a:extLst>
          </p:cNvPr>
          <p:cNvSpPr txBox="1"/>
          <p:nvPr/>
        </p:nvSpPr>
        <p:spPr>
          <a:xfrm>
            <a:off x="828675" y="5059194"/>
            <a:ext cx="7048500" cy="1449454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lnSpc>
                <a:spcPct val="98000"/>
              </a:lnSpc>
            </a:pPr>
            <a:r>
              <a:rPr lang="da-DK" b="1" i="1" dirty="0">
                <a:solidFill>
                  <a:schemeClr val="accent1"/>
                </a:solidFill>
                <a:latin typeface="+mj-lt"/>
              </a:rPr>
              <a:t>Vandrehallen er Folketingets hovedpulsåre. </a:t>
            </a:r>
            <a:br>
              <a:rPr lang="da-DK" b="1" i="1" dirty="0">
                <a:solidFill>
                  <a:schemeClr val="accent1"/>
                </a:solidFill>
                <a:latin typeface="+mj-lt"/>
              </a:rPr>
            </a:br>
            <a:r>
              <a:rPr lang="da-DK" b="1" i="1" dirty="0">
                <a:solidFill>
                  <a:schemeClr val="accent1"/>
                </a:solidFill>
                <a:latin typeface="+mj-lt"/>
              </a:rPr>
              <a:t>Her bliver politikerne interviewet, og de går til og fra Folketingssalen. Vi skal sammen rundt i Vandrehallen og bl.a. kigge på grundlovene. </a:t>
            </a:r>
            <a:endParaRPr lang="da-DK" sz="2000" b="1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903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>
            <a:extLst>
              <a:ext uri="{FF2B5EF4-FFF2-40B4-BE49-F238E27FC236}">
                <a16:creationId xmlns="" xmlns:a16="http://schemas.microsoft.com/office/drawing/2014/main" id="{576D94E5-5076-DF4C-AE1D-CA0247F8FD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7820"/>
          <a:stretch>
            <a:fillRect/>
          </a:stretch>
        </p:blipFill>
        <p:spPr/>
      </p:pic>
      <p:sp>
        <p:nvSpPr>
          <p:cNvPr id="3" name="Pladsholder til dato 2">
            <a:extLst>
              <a:ext uri="{FF2B5EF4-FFF2-40B4-BE49-F238E27FC236}">
                <a16:creationId xmlns="" xmlns:a16="http://schemas.microsoft.com/office/drawing/2014/main" id="{0B4C7F17-BCC4-E845-B0F1-C240049A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9414-AAB4-46B3-A7A1-094C167E5525}" type="datetime2">
              <a:rPr lang="da-DK" noProof="0" smtClean="0"/>
              <a:t>23. august 2023</a:t>
            </a:fld>
            <a:endParaRPr lang="da-DK" noProof="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="" xmlns:a16="http://schemas.microsoft.com/office/drawing/2014/main" id="{C193F8F9-E612-2B4A-B21C-428ADBDF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="" xmlns:a16="http://schemas.microsoft.com/office/drawing/2014/main" id="{D66BC894-50E8-0742-BA9B-7A707EC8F255}"/>
              </a:ext>
            </a:extLst>
          </p:cNvPr>
          <p:cNvSpPr txBox="1"/>
          <p:nvPr/>
        </p:nvSpPr>
        <p:spPr>
          <a:xfrm>
            <a:off x="828675" y="5344336"/>
            <a:ext cx="6389248" cy="1177969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lnSpc>
                <a:spcPct val="98000"/>
              </a:lnSpc>
            </a:pPr>
            <a:r>
              <a:rPr lang="da-DK" b="1" i="1" dirty="0">
                <a:solidFill>
                  <a:schemeClr val="accent1"/>
                </a:solidFill>
                <a:latin typeface="+mj-lt"/>
              </a:rPr>
              <a:t>Grundlovene ligger i en montre i Vandrehallen. </a:t>
            </a:r>
            <a:br>
              <a:rPr lang="da-DK" b="1" i="1" dirty="0">
                <a:solidFill>
                  <a:schemeClr val="accent1"/>
                </a:solidFill>
                <a:latin typeface="+mj-lt"/>
              </a:rPr>
            </a:br>
            <a:r>
              <a:rPr lang="da-DK" b="1" i="1" dirty="0">
                <a:solidFill>
                  <a:schemeClr val="accent1"/>
                </a:solidFill>
                <a:latin typeface="+mj-lt"/>
              </a:rPr>
              <a:t>Vi undersøger hvorfor der ligger flere grundlove, </a:t>
            </a:r>
            <a:br>
              <a:rPr lang="da-DK" b="1" i="1" dirty="0">
                <a:solidFill>
                  <a:schemeClr val="accent1"/>
                </a:solidFill>
                <a:latin typeface="+mj-lt"/>
              </a:rPr>
            </a:br>
            <a:r>
              <a:rPr lang="da-DK" b="1" i="1" dirty="0">
                <a:solidFill>
                  <a:schemeClr val="accent1"/>
                </a:solidFill>
                <a:latin typeface="+mj-lt"/>
              </a:rPr>
              <a:t>og hvem der kan deltage i demokratiet. </a:t>
            </a:r>
            <a:endParaRPr lang="da-DK" sz="2000" b="1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900344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Folketinget">
      <a:dk1>
        <a:sysClr val="windowText" lastClr="000000"/>
      </a:dk1>
      <a:lt1>
        <a:sysClr val="window" lastClr="FFFFFF"/>
      </a:lt1>
      <a:dk2>
        <a:srgbClr val="D18708"/>
      </a:dk2>
      <a:lt2>
        <a:srgbClr val="F0D2A4"/>
      </a:lt2>
      <a:accent1>
        <a:srgbClr val="A6192E"/>
      </a:accent1>
      <a:accent2>
        <a:srgbClr val="CE7175"/>
      </a:accent2>
      <a:accent3>
        <a:srgbClr val="F5D5D2"/>
      </a:accent3>
      <a:accent4>
        <a:srgbClr val="5F5F5F"/>
      </a:accent4>
      <a:accent5>
        <a:srgbClr val="9F9F9F"/>
      </a:accent5>
      <a:accent6>
        <a:srgbClr val="D2D2D2"/>
      </a:accent6>
      <a:hlink>
        <a:srgbClr val="A6192E"/>
      </a:hlink>
      <a:folHlink>
        <a:srgbClr val="CE7175"/>
      </a:folHlink>
    </a:clrScheme>
    <a:fontScheme name="Folketing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98000"/>
          </a:lnSpc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8000"/>
          </a:lnSpc>
          <a:defRPr sz="2000" dirty="0" err="1" smtClean="0">
            <a:solidFill>
              <a:schemeClr val="accent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olketinget widescreen Standard.potx" id="{7F23BB52-1663-4319-BA72-2E55CE1936D0}" vid="{792D4DC2-1213-4074-8AE8-BBABCEB81F65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243</Words>
  <Application>Microsoft Office PowerPoint</Application>
  <PresentationFormat>Widescreen</PresentationFormat>
  <Paragraphs>46</Paragraphs>
  <Slides>13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9" baseType="lpstr">
      <vt:lpstr>Arial</vt:lpstr>
      <vt:lpstr>Founders Grotesk Medium</vt:lpstr>
      <vt:lpstr>Geeza Pro</vt:lpstr>
      <vt:lpstr>Georgia</vt:lpstr>
      <vt:lpstr>Publico Text</vt:lpstr>
      <vt:lpstr>Blank</vt:lpstr>
      <vt:lpstr>Undervisningsforløb i Folketinget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Mere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2020-08-28T13:04:01Z</dcterms:created>
  <dcterms:modified xsi:type="dcterms:W3CDTF">2023-08-23T06:39:53Z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_AdHocReviewCycleID">
    <vt:i4>138043021</vt:i4>
  </property>
  <property fmtid="{D5CDD505-2E9C-101B-9397-08002B2CF9AE}" pid="4" name="_NewReviewCycle">
    <vt:lpwstr/>
  </property>
  <property fmtid="{D5CDD505-2E9C-101B-9397-08002B2CF9AE}" pid="5" name="_PreviousAdHocReviewCycleID">
    <vt:i4>1458213192</vt:i4>
  </property>
</Properties>
</file>